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8" r:id="rId5"/>
    <p:sldId id="257" r:id="rId6"/>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215F9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36FD20-87CF-48FE-8F6C-3155E96C3D91}" v="16" dt="2025-10-22T11:52:15.274"/>
    <p1510:client id="{B6F008D1-A1E2-4236-B5FF-F83465EDC8D6}" v="32" dt="2025-10-22T12:21:39.6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1080" y="2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rgio Miguel" userId="09a8c75f-ff7f-4676-955b-0f07b7188bbf" providerId="ADAL" clId="{E091DF75-4201-48DF-923E-9BE503395F6C}"/>
    <pc:docChg chg="undo custSel addSld delSld modSld modMainMaster">
      <pc:chgData name="Sergio Miguel" userId="09a8c75f-ff7f-4676-955b-0f07b7188bbf" providerId="ADAL" clId="{E091DF75-4201-48DF-923E-9BE503395F6C}" dt="2024-10-23T20:18:06.701" v="38" actId="20577"/>
      <pc:docMkLst>
        <pc:docMk/>
      </pc:docMkLst>
      <pc:sldChg chg="del">
        <pc:chgData name="Sergio Miguel" userId="09a8c75f-ff7f-4676-955b-0f07b7188bbf" providerId="ADAL" clId="{E091DF75-4201-48DF-923E-9BE503395F6C}" dt="2024-10-23T17:36:20.883" v="4" actId="47"/>
        <pc:sldMkLst>
          <pc:docMk/>
          <pc:sldMk cId="4156100284" sldId="256"/>
        </pc:sldMkLst>
      </pc:sldChg>
      <pc:sldChg chg="addSp delSp modSp mod setBg">
        <pc:chgData name="Sergio Miguel" userId="09a8c75f-ff7f-4676-955b-0f07b7188bbf" providerId="ADAL" clId="{E091DF75-4201-48DF-923E-9BE503395F6C}" dt="2024-10-23T20:18:06.701" v="38" actId="20577"/>
        <pc:sldMkLst>
          <pc:docMk/>
          <pc:sldMk cId="2307593279" sldId="257"/>
        </pc:sldMkLst>
      </pc:sldChg>
      <pc:sldChg chg="modSp">
        <pc:chgData name="Sergio Miguel" userId="09a8c75f-ff7f-4676-955b-0f07b7188bbf" providerId="ADAL" clId="{E091DF75-4201-48DF-923E-9BE503395F6C}" dt="2024-10-23T17:35:40.542" v="3" actId="732"/>
        <pc:sldMkLst>
          <pc:docMk/>
          <pc:sldMk cId="359246181" sldId="258"/>
        </pc:sldMkLst>
      </pc:sldChg>
      <pc:sldChg chg="del">
        <pc:chgData name="Sergio Miguel" userId="09a8c75f-ff7f-4676-955b-0f07b7188bbf" providerId="ADAL" clId="{E091DF75-4201-48DF-923E-9BE503395F6C}" dt="2024-10-23T17:36:47.778" v="5" actId="47"/>
        <pc:sldMkLst>
          <pc:docMk/>
          <pc:sldMk cId="2083686070" sldId="259"/>
        </pc:sldMkLst>
      </pc:sldChg>
      <pc:sldChg chg="add del">
        <pc:chgData name="Sergio Miguel" userId="09a8c75f-ff7f-4676-955b-0f07b7188bbf" providerId="ADAL" clId="{E091DF75-4201-48DF-923E-9BE503395F6C}" dt="2024-10-23T17:37:35.014" v="9"/>
        <pc:sldMkLst>
          <pc:docMk/>
          <pc:sldMk cId="3653359214" sldId="259"/>
        </pc:sldMkLst>
      </pc:sldChg>
      <pc:sldChg chg="del">
        <pc:chgData name="Sergio Miguel" userId="09a8c75f-ff7f-4676-955b-0f07b7188bbf" providerId="ADAL" clId="{E091DF75-4201-48DF-923E-9BE503395F6C}" dt="2024-10-23T17:37:16.951" v="6" actId="47"/>
        <pc:sldMkLst>
          <pc:docMk/>
          <pc:sldMk cId="1115347514" sldId="260"/>
        </pc:sldMkLst>
      </pc:sldChg>
      <pc:sldMasterChg chg="setBg modSldLayout">
        <pc:chgData name="Sergio Miguel" userId="09a8c75f-ff7f-4676-955b-0f07b7188bbf" providerId="ADAL" clId="{E091DF75-4201-48DF-923E-9BE503395F6C}" dt="2024-10-23T17:38:21.633" v="15"/>
        <pc:sldMasterMkLst>
          <pc:docMk/>
          <pc:sldMasterMk cId="467896613" sldId="2147483648"/>
        </pc:sldMasterMkLst>
        <pc:sldLayoutChg chg="setBg">
          <pc:chgData name="Sergio Miguel" userId="09a8c75f-ff7f-4676-955b-0f07b7188bbf" providerId="ADAL" clId="{E091DF75-4201-48DF-923E-9BE503395F6C}" dt="2024-10-23T17:38:21.633" v="15"/>
          <pc:sldLayoutMkLst>
            <pc:docMk/>
            <pc:sldMasterMk cId="467896613" sldId="2147483648"/>
            <pc:sldLayoutMk cId="1640776354" sldId="2147483649"/>
          </pc:sldLayoutMkLst>
        </pc:sldLayoutChg>
        <pc:sldLayoutChg chg="setBg">
          <pc:chgData name="Sergio Miguel" userId="09a8c75f-ff7f-4676-955b-0f07b7188bbf" providerId="ADAL" clId="{E091DF75-4201-48DF-923E-9BE503395F6C}" dt="2024-10-23T17:38:21.633" v="15"/>
          <pc:sldLayoutMkLst>
            <pc:docMk/>
            <pc:sldMasterMk cId="467896613" sldId="2147483648"/>
            <pc:sldLayoutMk cId="3641712906" sldId="2147483650"/>
          </pc:sldLayoutMkLst>
        </pc:sldLayoutChg>
        <pc:sldLayoutChg chg="setBg">
          <pc:chgData name="Sergio Miguel" userId="09a8c75f-ff7f-4676-955b-0f07b7188bbf" providerId="ADAL" clId="{E091DF75-4201-48DF-923E-9BE503395F6C}" dt="2024-10-23T17:38:21.633" v="15"/>
          <pc:sldLayoutMkLst>
            <pc:docMk/>
            <pc:sldMasterMk cId="467896613" sldId="2147483648"/>
            <pc:sldLayoutMk cId="2916660627" sldId="2147483651"/>
          </pc:sldLayoutMkLst>
        </pc:sldLayoutChg>
        <pc:sldLayoutChg chg="setBg">
          <pc:chgData name="Sergio Miguel" userId="09a8c75f-ff7f-4676-955b-0f07b7188bbf" providerId="ADAL" clId="{E091DF75-4201-48DF-923E-9BE503395F6C}" dt="2024-10-23T17:38:21.633" v="15"/>
          <pc:sldLayoutMkLst>
            <pc:docMk/>
            <pc:sldMasterMk cId="467896613" sldId="2147483648"/>
            <pc:sldLayoutMk cId="2453335366" sldId="2147483652"/>
          </pc:sldLayoutMkLst>
        </pc:sldLayoutChg>
        <pc:sldLayoutChg chg="setBg">
          <pc:chgData name="Sergio Miguel" userId="09a8c75f-ff7f-4676-955b-0f07b7188bbf" providerId="ADAL" clId="{E091DF75-4201-48DF-923E-9BE503395F6C}" dt="2024-10-23T17:38:21.633" v="15"/>
          <pc:sldLayoutMkLst>
            <pc:docMk/>
            <pc:sldMasterMk cId="467896613" sldId="2147483648"/>
            <pc:sldLayoutMk cId="3739961665" sldId="2147483653"/>
          </pc:sldLayoutMkLst>
        </pc:sldLayoutChg>
        <pc:sldLayoutChg chg="setBg">
          <pc:chgData name="Sergio Miguel" userId="09a8c75f-ff7f-4676-955b-0f07b7188bbf" providerId="ADAL" clId="{E091DF75-4201-48DF-923E-9BE503395F6C}" dt="2024-10-23T17:38:21.633" v="15"/>
          <pc:sldLayoutMkLst>
            <pc:docMk/>
            <pc:sldMasterMk cId="467896613" sldId="2147483648"/>
            <pc:sldLayoutMk cId="718627718" sldId="2147483654"/>
          </pc:sldLayoutMkLst>
        </pc:sldLayoutChg>
        <pc:sldLayoutChg chg="setBg">
          <pc:chgData name="Sergio Miguel" userId="09a8c75f-ff7f-4676-955b-0f07b7188bbf" providerId="ADAL" clId="{E091DF75-4201-48DF-923E-9BE503395F6C}" dt="2024-10-23T17:38:21.633" v="15"/>
          <pc:sldLayoutMkLst>
            <pc:docMk/>
            <pc:sldMasterMk cId="467896613" sldId="2147483648"/>
            <pc:sldLayoutMk cId="484597594" sldId="2147483655"/>
          </pc:sldLayoutMkLst>
        </pc:sldLayoutChg>
        <pc:sldLayoutChg chg="setBg">
          <pc:chgData name="Sergio Miguel" userId="09a8c75f-ff7f-4676-955b-0f07b7188bbf" providerId="ADAL" clId="{E091DF75-4201-48DF-923E-9BE503395F6C}" dt="2024-10-23T17:38:21.633" v="15"/>
          <pc:sldLayoutMkLst>
            <pc:docMk/>
            <pc:sldMasterMk cId="467896613" sldId="2147483648"/>
            <pc:sldLayoutMk cId="2193825038" sldId="2147483656"/>
          </pc:sldLayoutMkLst>
        </pc:sldLayoutChg>
        <pc:sldLayoutChg chg="setBg">
          <pc:chgData name="Sergio Miguel" userId="09a8c75f-ff7f-4676-955b-0f07b7188bbf" providerId="ADAL" clId="{E091DF75-4201-48DF-923E-9BE503395F6C}" dt="2024-10-23T17:38:21.633" v="15"/>
          <pc:sldLayoutMkLst>
            <pc:docMk/>
            <pc:sldMasterMk cId="467896613" sldId="2147483648"/>
            <pc:sldLayoutMk cId="1749379234" sldId="2147483657"/>
          </pc:sldLayoutMkLst>
        </pc:sldLayoutChg>
        <pc:sldLayoutChg chg="setBg">
          <pc:chgData name="Sergio Miguel" userId="09a8c75f-ff7f-4676-955b-0f07b7188bbf" providerId="ADAL" clId="{E091DF75-4201-48DF-923E-9BE503395F6C}" dt="2024-10-23T17:38:21.633" v="15"/>
          <pc:sldLayoutMkLst>
            <pc:docMk/>
            <pc:sldMasterMk cId="467896613" sldId="2147483648"/>
            <pc:sldLayoutMk cId="3593411280" sldId="2147483658"/>
          </pc:sldLayoutMkLst>
        </pc:sldLayoutChg>
        <pc:sldLayoutChg chg="setBg">
          <pc:chgData name="Sergio Miguel" userId="09a8c75f-ff7f-4676-955b-0f07b7188bbf" providerId="ADAL" clId="{E091DF75-4201-48DF-923E-9BE503395F6C}" dt="2024-10-23T17:38:21.633" v="15"/>
          <pc:sldLayoutMkLst>
            <pc:docMk/>
            <pc:sldMasterMk cId="467896613" sldId="2147483648"/>
            <pc:sldLayoutMk cId="740973577" sldId="2147483659"/>
          </pc:sldLayoutMkLst>
        </pc:sldLayoutChg>
      </pc:sldMasterChg>
    </pc:docChg>
  </pc:docChgLst>
  <pc:docChgLst>
    <pc:chgData name="Sergio Miguel" userId="09a8c75f-ff7f-4676-955b-0f07b7188bbf" providerId="ADAL" clId="{B5797D48-E78E-4485-8D7B-348629B832D4}"/>
    <pc:docChg chg="undo custSel modSld">
      <pc:chgData name="Sergio Miguel" userId="09a8c75f-ff7f-4676-955b-0f07b7188bbf" providerId="ADAL" clId="{B5797D48-E78E-4485-8D7B-348629B832D4}" dt="2025-02-05T10:55:34.938" v="45" actId="1076"/>
      <pc:docMkLst>
        <pc:docMk/>
      </pc:docMkLst>
      <pc:sldChg chg="addSp delSp modSp mod">
        <pc:chgData name="Sergio Miguel" userId="09a8c75f-ff7f-4676-955b-0f07b7188bbf" providerId="ADAL" clId="{B5797D48-E78E-4485-8D7B-348629B832D4}" dt="2025-02-05T10:55:34.938" v="45" actId="1076"/>
        <pc:sldMkLst>
          <pc:docMk/>
          <pc:sldMk cId="2307593279" sldId="257"/>
        </pc:sldMkLst>
      </pc:sldChg>
      <pc:sldChg chg="addSp delSp modSp mod">
        <pc:chgData name="Sergio Miguel" userId="09a8c75f-ff7f-4676-955b-0f07b7188bbf" providerId="ADAL" clId="{B5797D48-E78E-4485-8D7B-348629B832D4}" dt="2025-02-05T10:49:57.120" v="14" actId="18131"/>
        <pc:sldMkLst>
          <pc:docMk/>
          <pc:sldMk cId="359246181" sldId="258"/>
        </pc:sldMkLst>
      </pc:sldChg>
    </pc:docChg>
  </pc:docChgLst>
  <pc:docChgLst>
    <pc:chgData name="Paco Sales" userId="S::psales@colegiosmarianistas.org::3b073095-8abf-4f1a-8b09-67baaa38dbb8" providerId="AD" clId="Web-{ABDA77E8-D0C0-4999-A0BE-127BEAE084AB}"/>
    <pc:docChg chg="modSld">
      <pc:chgData name="Paco Sales" userId="S::psales@colegiosmarianistas.org::3b073095-8abf-4f1a-8b09-67baaa38dbb8" providerId="AD" clId="Web-{ABDA77E8-D0C0-4999-A0BE-127BEAE084AB}" dt="2024-10-17T15:15:35.185" v="0" actId="20577"/>
      <pc:docMkLst>
        <pc:docMk/>
      </pc:docMkLst>
      <pc:sldChg chg="modSp">
        <pc:chgData name="Paco Sales" userId="S::psales@colegiosmarianistas.org::3b073095-8abf-4f1a-8b09-67baaa38dbb8" providerId="AD" clId="Web-{ABDA77E8-D0C0-4999-A0BE-127BEAE084AB}" dt="2024-10-17T15:15:35.185" v="0" actId="20577"/>
        <pc:sldMkLst>
          <pc:docMk/>
          <pc:sldMk cId="2307593279" sldId="257"/>
        </pc:sldMkLst>
      </pc:sldChg>
    </pc:docChg>
  </pc:docChgLst>
  <pc:docChgLst>
    <pc:chgData name="Sergio Miguel" userId="09a8c75f-ff7f-4676-955b-0f07b7188bbf" providerId="ADAL" clId="{6DB63F11-609E-4580-B173-31F1847C5AAF}"/>
    <pc:docChg chg="undo custSel modSld">
      <pc:chgData name="Sergio Miguel" userId="09a8c75f-ff7f-4676-955b-0f07b7188bbf" providerId="ADAL" clId="{6DB63F11-609E-4580-B173-31F1847C5AAF}" dt="2025-02-05T10:44:13.802" v="271" actId="6549"/>
      <pc:docMkLst>
        <pc:docMk/>
      </pc:docMkLst>
      <pc:sldChg chg="addSp modSp mod">
        <pc:chgData name="Sergio Miguel" userId="09a8c75f-ff7f-4676-955b-0f07b7188bbf" providerId="ADAL" clId="{6DB63F11-609E-4580-B173-31F1847C5AAF}" dt="2025-02-05T10:44:13.802" v="271" actId="6549"/>
        <pc:sldMkLst>
          <pc:docMk/>
          <pc:sldMk cId="2307593279" sldId="257"/>
        </pc:sldMkLst>
      </pc:sldChg>
      <pc:sldChg chg="addSp delSp modSp mod">
        <pc:chgData name="Sergio Miguel" userId="09a8c75f-ff7f-4676-955b-0f07b7188bbf" providerId="ADAL" clId="{6DB63F11-609E-4580-B173-31F1847C5AAF}" dt="2025-02-05T10:31:33.033" v="22" actId="18131"/>
        <pc:sldMkLst>
          <pc:docMk/>
          <pc:sldMk cId="359246181" sldId="258"/>
        </pc:sldMkLst>
      </pc:sldChg>
    </pc:docChg>
  </pc:docChgLst>
  <pc:docChgLst>
    <pc:chgData name="Sergio Miguel" userId="09a8c75f-ff7f-4676-955b-0f07b7188bbf" providerId="ADAL" clId="{4F6FBC3D-5B69-4CEB-96C7-2D75D4E1A867}"/>
    <pc:docChg chg="undo custSel addSld delSld modSld">
      <pc:chgData name="Sergio Miguel" userId="09a8c75f-ff7f-4676-955b-0f07b7188bbf" providerId="ADAL" clId="{4F6FBC3D-5B69-4CEB-96C7-2D75D4E1A867}" dt="2025-10-22T12:21:39.666" v="505"/>
      <pc:docMkLst>
        <pc:docMk/>
      </pc:docMkLst>
      <pc:sldChg chg="addSp delSp modSp mod">
        <pc:chgData name="Sergio Miguel" userId="09a8c75f-ff7f-4676-955b-0f07b7188bbf" providerId="ADAL" clId="{4F6FBC3D-5B69-4CEB-96C7-2D75D4E1A867}" dt="2025-10-22T12:21:39.666" v="505"/>
        <pc:sldMkLst>
          <pc:docMk/>
          <pc:sldMk cId="2307593279" sldId="257"/>
        </pc:sldMkLst>
        <pc:spChg chg="mod">
          <ac:chgData name="Sergio Miguel" userId="09a8c75f-ff7f-4676-955b-0f07b7188bbf" providerId="ADAL" clId="{4F6FBC3D-5B69-4CEB-96C7-2D75D4E1A867}" dt="2025-10-22T12:21:39.666" v="505"/>
          <ac:spMkLst>
            <pc:docMk/>
            <pc:sldMk cId="2307593279" sldId="257"/>
            <ac:spMk id="4" creationId="{4ABB1FD7-B7E0-2C1A-EDC9-ECE5198F8AAB}"/>
          </ac:spMkLst>
        </pc:spChg>
        <pc:picChg chg="add del mod">
          <ac:chgData name="Sergio Miguel" userId="09a8c75f-ff7f-4676-955b-0f07b7188bbf" providerId="ADAL" clId="{4F6FBC3D-5B69-4CEB-96C7-2D75D4E1A867}" dt="2025-10-22T12:02:38.965" v="73" actId="478"/>
          <ac:picMkLst>
            <pc:docMk/>
            <pc:sldMk cId="2307593279" sldId="257"/>
            <ac:picMk id="2" creationId="{1401848D-332D-ED23-D8CA-B96FBE495321}"/>
          </ac:picMkLst>
        </pc:picChg>
        <pc:picChg chg="add mod ord modCrop">
          <ac:chgData name="Sergio Miguel" userId="09a8c75f-ff7f-4676-955b-0f07b7188bbf" providerId="ADAL" clId="{4F6FBC3D-5B69-4CEB-96C7-2D75D4E1A867}" dt="2025-10-22T12:18:57.004" v="488" actId="167"/>
          <ac:picMkLst>
            <pc:docMk/>
            <pc:sldMk cId="2307593279" sldId="257"/>
            <ac:picMk id="2" creationId="{2AC3C91B-3DC8-D47F-3FEE-D0888D2ECF47}"/>
          </ac:picMkLst>
        </pc:picChg>
        <pc:picChg chg="add del mod">
          <ac:chgData name="Sergio Miguel" userId="09a8c75f-ff7f-4676-955b-0f07b7188bbf" providerId="ADAL" clId="{4F6FBC3D-5B69-4CEB-96C7-2D75D4E1A867}" dt="2025-10-22T12:13:21.709" v="315" actId="478"/>
          <ac:picMkLst>
            <pc:docMk/>
            <pc:sldMk cId="2307593279" sldId="257"/>
            <ac:picMk id="2" creationId="{DCA09E91-FC73-ED27-6401-0712442520CB}"/>
          </ac:picMkLst>
        </pc:picChg>
        <pc:picChg chg="add del mod ord modCrop">
          <ac:chgData name="Sergio Miguel" userId="09a8c75f-ff7f-4676-955b-0f07b7188bbf" providerId="ADAL" clId="{4F6FBC3D-5B69-4CEB-96C7-2D75D4E1A867}" dt="2025-10-22T12:18:57.901" v="489" actId="478"/>
          <ac:picMkLst>
            <pc:docMk/>
            <pc:sldMk cId="2307593279" sldId="257"/>
            <ac:picMk id="3" creationId="{5EFE1C84-050C-B23C-59A6-4CBABCA253DB}"/>
          </ac:picMkLst>
        </pc:picChg>
        <pc:picChg chg="add del mod ord modCrop">
          <ac:chgData name="Sergio Miguel" userId="09a8c75f-ff7f-4676-955b-0f07b7188bbf" providerId="ADAL" clId="{4F6FBC3D-5B69-4CEB-96C7-2D75D4E1A867}" dt="2025-10-22T12:07:22.054" v="106" actId="478"/>
          <ac:picMkLst>
            <pc:docMk/>
            <pc:sldMk cId="2307593279" sldId="257"/>
            <ac:picMk id="3" creationId="{E0FFC5D7-1D59-7B95-8F61-981FFC7478B8}"/>
          </ac:picMkLst>
        </pc:picChg>
        <pc:picChg chg="del">
          <ac:chgData name="Sergio Miguel" userId="09a8c75f-ff7f-4676-955b-0f07b7188bbf" providerId="ADAL" clId="{4F6FBC3D-5B69-4CEB-96C7-2D75D4E1A867}" dt="2025-10-22T12:02:40.381" v="74" actId="478"/>
          <ac:picMkLst>
            <pc:docMk/>
            <pc:sldMk cId="2307593279" sldId="257"/>
            <ac:picMk id="5" creationId="{C9D92579-C63B-016F-598C-01936C43BBF3}"/>
          </ac:picMkLst>
        </pc:picChg>
      </pc:sldChg>
      <pc:sldChg chg="addSp delSp modSp mod setBg">
        <pc:chgData name="Sergio Miguel" userId="09a8c75f-ff7f-4676-955b-0f07b7188bbf" providerId="ADAL" clId="{4F6FBC3D-5B69-4CEB-96C7-2D75D4E1A867}" dt="2025-10-22T12:18:39.134" v="485" actId="18131"/>
        <pc:sldMkLst>
          <pc:docMk/>
          <pc:sldMk cId="359246181" sldId="258"/>
        </pc:sldMkLst>
        <pc:spChg chg="add del">
          <ac:chgData name="Sergio Miguel" userId="09a8c75f-ff7f-4676-955b-0f07b7188bbf" providerId="ADAL" clId="{4F6FBC3D-5B69-4CEB-96C7-2D75D4E1A867}" dt="2025-10-22T11:48:12.757" v="3" actId="26606"/>
          <ac:spMkLst>
            <pc:docMk/>
            <pc:sldMk cId="359246181" sldId="258"/>
            <ac:spMk id="7" creationId="{42A4FC2C-047E-45A5-965D-8E1E3BF09BC6}"/>
          </ac:spMkLst>
        </pc:spChg>
        <pc:picChg chg="add del mod">
          <ac:chgData name="Sergio Miguel" userId="09a8c75f-ff7f-4676-955b-0f07b7188bbf" providerId="ADAL" clId="{4F6FBC3D-5B69-4CEB-96C7-2D75D4E1A867}" dt="2025-10-22T12:12:33.661" v="306" actId="478"/>
          <ac:picMkLst>
            <pc:docMk/>
            <pc:sldMk cId="359246181" sldId="258"/>
            <ac:picMk id="2" creationId="{18560540-BB39-03F8-B145-5F6331744862}"/>
          </ac:picMkLst>
        </pc:picChg>
        <pc:picChg chg="add del mod">
          <ac:chgData name="Sergio Miguel" userId="09a8c75f-ff7f-4676-955b-0f07b7188bbf" providerId="ADAL" clId="{4F6FBC3D-5B69-4CEB-96C7-2D75D4E1A867}" dt="2025-10-22T12:02:03.742" v="62" actId="478"/>
          <ac:picMkLst>
            <pc:docMk/>
            <pc:sldMk cId="359246181" sldId="258"/>
            <ac:picMk id="2" creationId="{372B9297-8AB7-1290-40E2-A72F817E6BCD}"/>
          </ac:picMkLst>
        </pc:picChg>
        <pc:picChg chg="add mod modCrop">
          <ac:chgData name="Sergio Miguel" userId="09a8c75f-ff7f-4676-955b-0f07b7188bbf" providerId="ADAL" clId="{4F6FBC3D-5B69-4CEB-96C7-2D75D4E1A867}" dt="2025-10-22T12:18:39.134" v="485" actId="18131"/>
          <ac:picMkLst>
            <pc:docMk/>
            <pc:sldMk cId="359246181" sldId="258"/>
            <ac:picMk id="2" creationId="{622D1225-9E1B-6C5F-F3F2-1E3D23213C2E}"/>
          </ac:picMkLst>
        </pc:picChg>
        <pc:picChg chg="add del mod modCrop">
          <ac:chgData name="Sergio Miguel" userId="09a8c75f-ff7f-4676-955b-0f07b7188bbf" providerId="ADAL" clId="{4F6FBC3D-5B69-4CEB-96C7-2D75D4E1A867}" dt="2025-10-22T12:18:14.686" v="479" actId="478"/>
          <ac:picMkLst>
            <pc:docMk/>
            <pc:sldMk cId="359246181" sldId="258"/>
            <ac:picMk id="3" creationId="{8A5BFA11-967C-95A4-1234-AFA8678099AE}"/>
          </ac:picMkLst>
        </pc:picChg>
        <pc:picChg chg="add del mod modCrop">
          <ac:chgData name="Sergio Miguel" userId="09a8c75f-ff7f-4676-955b-0f07b7188bbf" providerId="ADAL" clId="{4F6FBC3D-5B69-4CEB-96C7-2D75D4E1A867}" dt="2025-10-22T12:06:37.535" v="94" actId="478"/>
          <ac:picMkLst>
            <pc:docMk/>
            <pc:sldMk cId="359246181" sldId="258"/>
            <ac:picMk id="4" creationId="{FFCFC1CA-41E7-F6D7-E34D-A8CAF1C8552C}"/>
          </ac:picMkLst>
        </pc:picChg>
        <pc:picChg chg="del">
          <ac:chgData name="Sergio Miguel" userId="09a8c75f-ff7f-4676-955b-0f07b7188bbf" providerId="ADAL" clId="{4F6FBC3D-5B69-4CEB-96C7-2D75D4E1A867}" dt="2025-10-22T11:48:01.803" v="0" actId="478"/>
          <ac:picMkLst>
            <pc:docMk/>
            <pc:sldMk cId="359246181" sldId="258"/>
            <ac:picMk id="5" creationId="{6626477B-532D-99F5-4E73-3313D8C65569}"/>
          </ac:picMkLst>
        </pc:picChg>
      </pc:sldChg>
      <pc:sldChg chg="modSp add del">
        <pc:chgData name="Sergio Miguel" userId="09a8c75f-ff7f-4676-955b-0f07b7188bbf" providerId="ADAL" clId="{4F6FBC3D-5B69-4CEB-96C7-2D75D4E1A867}" dt="2025-10-22T11:49:16.504" v="14" actId="47"/>
        <pc:sldMkLst>
          <pc:docMk/>
          <pc:sldMk cId="1304124191" sldId="259"/>
        </pc:sldMkLst>
        <pc:picChg chg="mod">
          <ac:chgData name="Sergio Miguel" userId="09a8c75f-ff7f-4676-955b-0f07b7188bbf" providerId="ADAL" clId="{4F6FBC3D-5B69-4CEB-96C7-2D75D4E1A867}" dt="2025-10-22T11:48:59.165" v="11" actId="732"/>
          <ac:picMkLst>
            <pc:docMk/>
            <pc:sldMk cId="1304124191" sldId="259"/>
            <ac:picMk id="2" creationId="{E42291D1-0DE2-15B7-54DD-7A5CFC6FFD54}"/>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41D3A1-3C24-99A1-0DAE-3A6EFC05FF16}"/>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70F96B84-0C77-4092-3C15-E078E6A3371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CDA6D0FD-74BD-3E5B-86F1-F1BD691D8C08}"/>
              </a:ext>
            </a:extLst>
          </p:cNvPr>
          <p:cNvSpPr>
            <a:spLocks noGrp="1"/>
          </p:cNvSpPr>
          <p:nvPr>
            <p:ph type="dt" sz="half" idx="10"/>
          </p:nvPr>
        </p:nvSpPr>
        <p:spPr/>
        <p:txBody>
          <a:bodyPr/>
          <a:lstStyle/>
          <a:p>
            <a:fld id="{56D22D25-AA4F-41FA-9D55-8173050BFFB4}" type="datetimeFigureOut">
              <a:rPr lang="es-ES" smtClean="0"/>
              <a:t>22/10/2025</a:t>
            </a:fld>
            <a:endParaRPr lang="es-ES"/>
          </a:p>
        </p:txBody>
      </p:sp>
      <p:sp>
        <p:nvSpPr>
          <p:cNvPr id="5" name="Marcador de pie de página 4">
            <a:extLst>
              <a:ext uri="{FF2B5EF4-FFF2-40B4-BE49-F238E27FC236}">
                <a16:creationId xmlns:a16="http://schemas.microsoft.com/office/drawing/2014/main" id="{7EECCCB3-97FA-FB1A-1BA9-51F872B44BC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E8CFE97-B462-7F4E-8477-58764C437307}"/>
              </a:ext>
            </a:extLst>
          </p:cNvPr>
          <p:cNvSpPr>
            <a:spLocks noGrp="1"/>
          </p:cNvSpPr>
          <p:nvPr>
            <p:ph type="sldNum" sz="quarter" idx="12"/>
          </p:nvPr>
        </p:nvSpPr>
        <p:spPr/>
        <p:txBody>
          <a:bodyPr/>
          <a:lstStyle/>
          <a:p>
            <a:fld id="{FD0D93D9-ADF9-4FF3-B681-25BD42E62055}" type="slidenum">
              <a:rPr lang="es-ES" smtClean="0"/>
              <a:t>‹Nº›</a:t>
            </a:fld>
            <a:endParaRPr lang="es-ES"/>
          </a:p>
        </p:txBody>
      </p:sp>
    </p:spTree>
    <p:extLst>
      <p:ext uri="{BB962C8B-B14F-4D97-AF65-F5344CB8AC3E}">
        <p14:creationId xmlns:p14="http://schemas.microsoft.com/office/powerpoint/2010/main" val="1640776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708157-8348-2EC0-696E-FBE6F3F90F89}"/>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C27605A0-4CC5-9D54-334B-37AE9C26F6E5}"/>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84B781EA-9CD6-1F99-92FF-CEA014F2B819}"/>
              </a:ext>
            </a:extLst>
          </p:cNvPr>
          <p:cNvSpPr>
            <a:spLocks noGrp="1"/>
          </p:cNvSpPr>
          <p:nvPr>
            <p:ph type="dt" sz="half" idx="10"/>
          </p:nvPr>
        </p:nvSpPr>
        <p:spPr/>
        <p:txBody>
          <a:bodyPr/>
          <a:lstStyle/>
          <a:p>
            <a:fld id="{56D22D25-AA4F-41FA-9D55-8173050BFFB4}" type="datetimeFigureOut">
              <a:rPr lang="es-ES" smtClean="0"/>
              <a:t>22/10/2025</a:t>
            </a:fld>
            <a:endParaRPr lang="es-ES"/>
          </a:p>
        </p:txBody>
      </p:sp>
      <p:sp>
        <p:nvSpPr>
          <p:cNvPr id="5" name="Marcador de pie de página 4">
            <a:extLst>
              <a:ext uri="{FF2B5EF4-FFF2-40B4-BE49-F238E27FC236}">
                <a16:creationId xmlns:a16="http://schemas.microsoft.com/office/drawing/2014/main" id="{F1589F9B-D03A-02CF-E7A1-5C52E2FF02B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B31DC9D-1DF2-6515-60D7-05EA3FF6910B}"/>
              </a:ext>
            </a:extLst>
          </p:cNvPr>
          <p:cNvSpPr>
            <a:spLocks noGrp="1"/>
          </p:cNvSpPr>
          <p:nvPr>
            <p:ph type="sldNum" sz="quarter" idx="12"/>
          </p:nvPr>
        </p:nvSpPr>
        <p:spPr/>
        <p:txBody>
          <a:bodyPr/>
          <a:lstStyle/>
          <a:p>
            <a:fld id="{FD0D93D9-ADF9-4FF3-B681-25BD42E62055}" type="slidenum">
              <a:rPr lang="es-ES" smtClean="0"/>
              <a:t>‹Nº›</a:t>
            </a:fld>
            <a:endParaRPr lang="es-ES"/>
          </a:p>
        </p:txBody>
      </p:sp>
    </p:spTree>
    <p:extLst>
      <p:ext uri="{BB962C8B-B14F-4D97-AF65-F5344CB8AC3E}">
        <p14:creationId xmlns:p14="http://schemas.microsoft.com/office/powerpoint/2010/main" val="3593411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6B6735B-E823-C581-9019-B8096C5BC042}"/>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67A9F0F9-78C6-487F-A044-9518EA85FCBB}"/>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89E74692-7B1C-27AA-FC8D-FE7F7CCD7B0F}"/>
              </a:ext>
            </a:extLst>
          </p:cNvPr>
          <p:cNvSpPr>
            <a:spLocks noGrp="1"/>
          </p:cNvSpPr>
          <p:nvPr>
            <p:ph type="dt" sz="half" idx="10"/>
          </p:nvPr>
        </p:nvSpPr>
        <p:spPr/>
        <p:txBody>
          <a:bodyPr/>
          <a:lstStyle/>
          <a:p>
            <a:fld id="{56D22D25-AA4F-41FA-9D55-8173050BFFB4}" type="datetimeFigureOut">
              <a:rPr lang="es-ES" smtClean="0"/>
              <a:t>22/10/2025</a:t>
            </a:fld>
            <a:endParaRPr lang="es-ES"/>
          </a:p>
        </p:txBody>
      </p:sp>
      <p:sp>
        <p:nvSpPr>
          <p:cNvPr id="5" name="Marcador de pie de página 4">
            <a:extLst>
              <a:ext uri="{FF2B5EF4-FFF2-40B4-BE49-F238E27FC236}">
                <a16:creationId xmlns:a16="http://schemas.microsoft.com/office/drawing/2014/main" id="{247F7789-9AF8-4931-D102-9880D096D393}"/>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F91A45D-87C3-4939-EBC2-DF24F6F9F49D}"/>
              </a:ext>
            </a:extLst>
          </p:cNvPr>
          <p:cNvSpPr>
            <a:spLocks noGrp="1"/>
          </p:cNvSpPr>
          <p:nvPr>
            <p:ph type="sldNum" sz="quarter" idx="12"/>
          </p:nvPr>
        </p:nvSpPr>
        <p:spPr/>
        <p:txBody>
          <a:bodyPr/>
          <a:lstStyle/>
          <a:p>
            <a:fld id="{FD0D93D9-ADF9-4FF3-B681-25BD42E62055}" type="slidenum">
              <a:rPr lang="es-ES" smtClean="0"/>
              <a:t>‹Nº›</a:t>
            </a:fld>
            <a:endParaRPr lang="es-ES"/>
          </a:p>
        </p:txBody>
      </p:sp>
    </p:spTree>
    <p:extLst>
      <p:ext uri="{BB962C8B-B14F-4D97-AF65-F5344CB8AC3E}">
        <p14:creationId xmlns:p14="http://schemas.microsoft.com/office/powerpoint/2010/main" val="740973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585C36-6F91-D4AB-BCCA-2B9DC07D258F}"/>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092D8644-8A62-9226-E757-70AD45286193}"/>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041EF682-5357-B67A-B163-53CF752356A4}"/>
              </a:ext>
            </a:extLst>
          </p:cNvPr>
          <p:cNvSpPr>
            <a:spLocks noGrp="1"/>
          </p:cNvSpPr>
          <p:nvPr>
            <p:ph type="dt" sz="half" idx="10"/>
          </p:nvPr>
        </p:nvSpPr>
        <p:spPr/>
        <p:txBody>
          <a:bodyPr/>
          <a:lstStyle/>
          <a:p>
            <a:fld id="{56D22D25-AA4F-41FA-9D55-8173050BFFB4}" type="datetimeFigureOut">
              <a:rPr lang="es-ES" smtClean="0"/>
              <a:t>22/10/2025</a:t>
            </a:fld>
            <a:endParaRPr lang="es-ES"/>
          </a:p>
        </p:txBody>
      </p:sp>
      <p:sp>
        <p:nvSpPr>
          <p:cNvPr id="5" name="Marcador de pie de página 4">
            <a:extLst>
              <a:ext uri="{FF2B5EF4-FFF2-40B4-BE49-F238E27FC236}">
                <a16:creationId xmlns:a16="http://schemas.microsoft.com/office/drawing/2014/main" id="{2FDD581B-A2EA-6B64-2491-B5A6F8CCD0A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68B9DCEC-5241-2CDB-942B-10E0BF1C7FB0}"/>
              </a:ext>
            </a:extLst>
          </p:cNvPr>
          <p:cNvSpPr>
            <a:spLocks noGrp="1"/>
          </p:cNvSpPr>
          <p:nvPr>
            <p:ph type="sldNum" sz="quarter" idx="12"/>
          </p:nvPr>
        </p:nvSpPr>
        <p:spPr/>
        <p:txBody>
          <a:bodyPr/>
          <a:lstStyle/>
          <a:p>
            <a:fld id="{FD0D93D9-ADF9-4FF3-B681-25BD42E62055}" type="slidenum">
              <a:rPr lang="es-ES" smtClean="0"/>
              <a:t>‹Nº›</a:t>
            </a:fld>
            <a:endParaRPr lang="es-ES"/>
          </a:p>
        </p:txBody>
      </p:sp>
    </p:spTree>
    <p:extLst>
      <p:ext uri="{BB962C8B-B14F-4D97-AF65-F5344CB8AC3E}">
        <p14:creationId xmlns:p14="http://schemas.microsoft.com/office/powerpoint/2010/main" val="3641712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DC4639-42AD-12BD-770F-BB2042A0B00D}"/>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852F1531-EA12-B442-A36A-7DA8CF8B663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C982EC19-2EF1-E101-E65B-913301C2CE0E}"/>
              </a:ext>
            </a:extLst>
          </p:cNvPr>
          <p:cNvSpPr>
            <a:spLocks noGrp="1"/>
          </p:cNvSpPr>
          <p:nvPr>
            <p:ph type="dt" sz="half" idx="10"/>
          </p:nvPr>
        </p:nvSpPr>
        <p:spPr/>
        <p:txBody>
          <a:bodyPr/>
          <a:lstStyle/>
          <a:p>
            <a:fld id="{56D22D25-AA4F-41FA-9D55-8173050BFFB4}" type="datetimeFigureOut">
              <a:rPr lang="es-ES" smtClean="0"/>
              <a:t>22/10/2025</a:t>
            </a:fld>
            <a:endParaRPr lang="es-ES"/>
          </a:p>
        </p:txBody>
      </p:sp>
      <p:sp>
        <p:nvSpPr>
          <p:cNvPr id="5" name="Marcador de pie de página 4">
            <a:extLst>
              <a:ext uri="{FF2B5EF4-FFF2-40B4-BE49-F238E27FC236}">
                <a16:creationId xmlns:a16="http://schemas.microsoft.com/office/drawing/2014/main" id="{4065A9CF-9475-A635-880D-850894A4B87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1735CEE-AEC7-8B28-DB0D-81F7764C2ECD}"/>
              </a:ext>
            </a:extLst>
          </p:cNvPr>
          <p:cNvSpPr>
            <a:spLocks noGrp="1"/>
          </p:cNvSpPr>
          <p:nvPr>
            <p:ph type="sldNum" sz="quarter" idx="12"/>
          </p:nvPr>
        </p:nvSpPr>
        <p:spPr/>
        <p:txBody>
          <a:bodyPr/>
          <a:lstStyle/>
          <a:p>
            <a:fld id="{FD0D93D9-ADF9-4FF3-B681-25BD42E62055}" type="slidenum">
              <a:rPr lang="es-ES" smtClean="0"/>
              <a:t>‹Nº›</a:t>
            </a:fld>
            <a:endParaRPr lang="es-ES"/>
          </a:p>
        </p:txBody>
      </p:sp>
    </p:spTree>
    <p:extLst>
      <p:ext uri="{BB962C8B-B14F-4D97-AF65-F5344CB8AC3E}">
        <p14:creationId xmlns:p14="http://schemas.microsoft.com/office/powerpoint/2010/main" val="2916660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29FB8F-BFC8-A90D-F147-33C68DF20127}"/>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DD8072E3-03E0-FFAD-B736-ABB4CD6A4AD5}"/>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BFC8F82D-A57D-2B19-4A77-B0D2D93E6FF9}"/>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2F582A66-4365-09A5-5329-C8D7C7B176EE}"/>
              </a:ext>
            </a:extLst>
          </p:cNvPr>
          <p:cNvSpPr>
            <a:spLocks noGrp="1"/>
          </p:cNvSpPr>
          <p:nvPr>
            <p:ph type="dt" sz="half" idx="10"/>
          </p:nvPr>
        </p:nvSpPr>
        <p:spPr/>
        <p:txBody>
          <a:bodyPr/>
          <a:lstStyle/>
          <a:p>
            <a:fld id="{56D22D25-AA4F-41FA-9D55-8173050BFFB4}" type="datetimeFigureOut">
              <a:rPr lang="es-ES" smtClean="0"/>
              <a:t>22/10/2025</a:t>
            </a:fld>
            <a:endParaRPr lang="es-ES"/>
          </a:p>
        </p:txBody>
      </p:sp>
      <p:sp>
        <p:nvSpPr>
          <p:cNvPr id="6" name="Marcador de pie de página 5">
            <a:extLst>
              <a:ext uri="{FF2B5EF4-FFF2-40B4-BE49-F238E27FC236}">
                <a16:creationId xmlns:a16="http://schemas.microsoft.com/office/drawing/2014/main" id="{401CB818-6DA1-7C3E-FD38-9B11A7C7DF45}"/>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AF7B285B-E013-D4E1-D052-9D28FFCF059E}"/>
              </a:ext>
            </a:extLst>
          </p:cNvPr>
          <p:cNvSpPr>
            <a:spLocks noGrp="1"/>
          </p:cNvSpPr>
          <p:nvPr>
            <p:ph type="sldNum" sz="quarter" idx="12"/>
          </p:nvPr>
        </p:nvSpPr>
        <p:spPr/>
        <p:txBody>
          <a:bodyPr/>
          <a:lstStyle/>
          <a:p>
            <a:fld id="{FD0D93D9-ADF9-4FF3-B681-25BD42E62055}" type="slidenum">
              <a:rPr lang="es-ES" smtClean="0"/>
              <a:t>‹Nº›</a:t>
            </a:fld>
            <a:endParaRPr lang="es-ES"/>
          </a:p>
        </p:txBody>
      </p:sp>
    </p:spTree>
    <p:extLst>
      <p:ext uri="{BB962C8B-B14F-4D97-AF65-F5344CB8AC3E}">
        <p14:creationId xmlns:p14="http://schemas.microsoft.com/office/powerpoint/2010/main" val="2453335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794009-9C10-C517-3C2C-573964047385}"/>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3CB0A46C-3262-729A-AC46-F7299DCA116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7C618BBC-382A-DCDC-9031-44C01C8C42C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80B4EA46-A264-45B8-657B-9CF88E52345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78F855E6-1701-7D23-471E-121D79BA44C7}"/>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908C9571-F1E1-D38E-630F-90662DBA09A4}"/>
              </a:ext>
            </a:extLst>
          </p:cNvPr>
          <p:cNvSpPr>
            <a:spLocks noGrp="1"/>
          </p:cNvSpPr>
          <p:nvPr>
            <p:ph type="dt" sz="half" idx="10"/>
          </p:nvPr>
        </p:nvSpPr>
        <p:spPr/>
        <p:txBody>
          <a:bodyPr/>
          <a:lstStyle/>
          <a:p>
            <a:fld id="{56D22D25-AA4F-41FA-9D55-8173050BFFB4}" type="datetimeFigureOut">
              <a:rPr lang="es-ES" smtClean="0"/>
              <a:t>22/10/2025</a:t>
            </a:fld>
            <a:endParaRPr lang="es-ES"/>
          </a:p>
        </p:txBody>
      </p:sp>
      <p:sp>
        <p:nvSpPr>
          <p:cNvPr id="8" name="Marcador de pie de página 7">
            <a:extLst>
              <a:ext uri="{FF2B5EF4-FFF2-40B4-BE49-F238E27FC236}">
                <a16:creationId xmlns:a16="http://schemas.microsoft.com/office/drawing/2014/main" id="{97272E42-B89B-6CD1-350E-F78CC68DA5FE}"/>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B12EB5EB-74D6-226B-02C4-EE7547CFB8FF}"/>
              </a:ext>
            </a:extLst>
          </p:cNvPr>
          <p:cNvSpPr>
            <a:spLocks noGrp="1"/>
          </p:cNvSpPr>
          <p:nvPr>
            <p:ph type="sldNum" sz="quarter" idx="12"/>
          </p:nvPr>
        </p:nvSpPr>
        <p:spPr/>
        <p:txBody>
          <a:bodyPr/>
          <a:lstStyle/>
          <a:p>
            <a:fld id="{FD0D93D9-ADF9-4FF3-B681-25BD42E62055}" type="slidenum">
              <a:rPr lang="es-ES" smtClean="0"/>
              <a:t>‹Nº›</a:t>
            </a:fld>
            <a:endParaRPr lang="es-ES"/>
          </a:p>
        </p:txBody>
      </p:sp>
    </p:spTree>
    <p:extLst>
      <p:ext uri="{BB962C8B-B14F-4D97-AF65-F5344CB8AC3E}">
        <p14:creationId xmlns:p14="http://schemas.microsoft.com/office/powerpoint/2010/main" val="3739961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79868F-4BEE-146F-DEC5-26DC1CDA8F18}"/>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E85E03DD-F539-17D5-2AA6-DF8DD94F6C56}"/>
              </a:ext>
            </a:extLst>
          </p:cNvPr>
          <p:cNvSpPr>
            <a:spLocks noGrp="1"/>
          </p:cNvSpPr>
          <p:nvPr>
            <p:ph type="dt" sz="half" idx="10"/>
          </p:nvPr>
        </p:nvSpPr>
        <p:spPr/>
        <p:txBody>
          <a:bodyPr/>
          <a:lstStyle/>
          <a:p>
            <a:fld id="{56D22D25-AA4F-41FA-9D55-8173050BFFB4}" type="datetimeFigureOut">
              <a:rPr lang="es-ES" smtClean="0"/>
              <a:t>22/10/2025</a:t>
            </a:fld>
            <a:endParaRPr lang="es-ES"/>
          </a:p>
        </p:txBody>
      </p:sp>
      <p:sp>
        <p:nvSpPr>
          <p:cNvPr id="4" name="Marcador de pie de página 3">
            <a:extLst>
              <a:ext uri="{FF2B5EF4-FFF2-40B4-BE49-F238E27FC236}">
                <a16:creationId xmlns:a16="http://schemas.microsoft.com/office/drawing/2014/main" id="{9FCC04EF-C6B0-0939-C4A2-9C5ED277443D}"/>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D287957C-77BA-D63E-BE6D-FDE4B21EB4AA}"/>
              </a:ext>
            </a:extLst>
          </p:cNvPr>
          <p:cNvSpPr>
            <a:spLocks noGrp="1"/>
          </p:cNvSpPr>
          <p:nvPr>
            <p:ph type="sldNum" sz="quarter" idx="12"/>
          </p:nvPr>
        </p:nvSpPr>
        <p:spPr/>
        <p:txBody>
          <a:bodyPr/>
          <a:lstStyle/>
          <a:p>
            <a:fld id="{FD0D93D9-ADF9-4FF3-B681-25BD42E62055}" type="slidenum">
              <a:rPr lang="es-ES" smtClean="0"/>
              <a:t>‹Nº›</a:t>
            </a:fld>
            <a:endParaRPr lang="es-ES"/>
          </a:p>
        </p:txBody>
      </p:sp>
    </p:spTree>
    <p:extLst>
      <p:ext uri="{BB962C8B-B14F-4D97-AF65-F5344CB8AC3E}">
        <p14:creationId xmlns:p14="http://schemas.microsoft.com/office/powerpoint/2010/main" val="718627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0FBAD795-8691-E174-4232-BD16F33C20A1}"/>
              </a:ext>
            </a:extLst>
          </p:cNvPr>
          <p:cNvSpPr>
            <a:spLocks noGrp="1"/>
          </p:cNvSpPr>
          <p:nvPr>
            <p:ph type="dt" sz="half" idx="10"/>
          </p:nvPr>
        </p:nvSpPr>
        <p:spPr/>
        <p:txBody>
          <a:bodyPr/>
          <a:lstStyle/>
          <a:p>
            <a:fld id="{56D22D25-AA4F-41FA-9D55-8173050BFFB4}" type="datetimeFigureOut">
              <a:rPr lang="es-ES" smtClean="0"/>
              <a:t>22/10/2025</a:t>
            </a:fld>
            <a:endParaRPr lang="es-ES"/>
          </a:p>
        </p:txBody>
      </p:sp>
      <p:sp>
        <p:nvSpPr>
          <p:cNvPr id="3" name="Marcador de pie de página 2">
            <a:extLst>
              <a:ext uri="{FF2B5EF4-FFF2-40B4-BE49-F238E27FC236}">
                <a16:creationId xmlns:a16="http://schemas.microsoft.com/office/drawing/2014/main" id="{221A7E83-247F-35FF-CC6E-DE78937E360E}"/>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455DDC47-C391-85BB-AB8B-1724B2301473}"/>
              </a:ext>
            </a:extLst>
          </p:cNvPr>
          <p:cNvSpPr>
            <a:spLocks noGrp="1"/>
          </p:cNvSpPr>
          <p:nvPr>
            <p:ph type="sldNum" sz="quarter" idx="12"/>
          </p:nvPr>
        </p:nvSpPr>
        <p:spPr/>
        <p:txBody>
          <a:bodyPr/>
          <a:lstStyle/>
          <a:p>
            <a:fld id="{FD0D93D9-ADF9-4FF3-B681-25BD42E62055}" type="slidenum">
              <a:rPr lang="es-ES" smtClean="0"/>
              <a:t>‹Nº›</a:t>
            </a:fld>
            <a:endParaRPr lang="es-ES"/>
          </a:p>
        </p:txBody>
      </p:sp>
    </p:spTree>
    <p:extLst>
      <p:ext uri="{BB962C8B-B14F-4D97-AF65-F5344CB8AC3E}">
        <p14:creationId xmlns:p14="http://schemas.microsoft.com/office/powerpoint/2010/main" val="484597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7D4CA79-23AE-6FCA-4B72-11B9B23B510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0A790096-8447-0418-87D7-DB828EE360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F2DE0791-4FFD-3433-F5EE-D1BB4DC49B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68BD99C-5D94-1C38-BFBD-229528AF4D6F}"/>
              </a:ext>
            </a:extLst>
          </p:cNvPr>
          <p:cNvSpPr>
            <a:spLocks noGrp="1"/>
          </p:cNvSpPr>
          <p:nvPr>
            <p:ph type="dt" sz="half" idx="10"/>
          </p:nvPr>
        </p:nvSpPr>
        <p:spPr/>
        <p:txBody>
          <a:bodyPr/>
          <a:lstStyle/>
          <a:p>
            <a:fld id="{56D22D25-AA4F-41FA-9D55-8173050BFFB4}" type="datetimeFigureOut">
              <a:rPr lang="es-ES" smtClean="0"/>
              <a:t>22/10/2025</a:t>
            </a:fld>
            <a:endParaRPr lang="es-ES"/>
          </a:p>
        </p:txBody>
      </p:sp>
      <p:sp>
        <p:nvSpPr>
          <p:cNvPr id="6" name="Marcador de pie de página 5">
            <a:extLst>
              <a:ext uri="{FF2B5EF4-FFF2-40B4-BE49-F238E27FC236}">
                <a16:creationId xmlns:a16="http://schemas.microsoft.com/office/drawing/2014/main" id="{13586D96-CF8B-2060-42FE-3B701CC782B3}"/>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0CB5BE0C-5246-5EF7-E9DC-B75B2D0C1FE6}"/>
              </a:ext>
            </a:extLst>
          </p:cNvPr>
          <p:cNvSpPr>
            <a:spLocks noGrp="1"/>
          </p:cNvSpPr>
          <p:nvPr>
            <p:ph type="sldNum" sz="quarter" idx="12"/>
          </p:nvPr>
        </p:nvSpPr>
        <p:spPr/>
        <p:txBody>
          <a:bodyPr/>
          <a:lstStyle/>
          <a:p>
            <a:fld id="{FD0D93D9-ADF9-4FF3-B681-25BD42E62055}" type="slidenum">
              <a:rPr lang="es-ES" smtClean="0"/>
              <a:t>‹Nº›</a:t>
            </a:fld>
            <a:endParaRPr lang="es-ES"/>
          </a:p>
        </p:txBody>
      </p:sp>
    </p:spTree>
    <p:extLst>
      <p:ext uri="{BB962C8B-B14F-4D97-AF65-F5344CB8AC3E}">
        <p14:creationId xmlns:p14="http://schemas.microsoft.com/office/powerpoint/2010/main" val="2193825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1A85441-5D2E-D468-EB96-AA946F57151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75B71E5E-EFC9-05C9-386D-26490B15AF9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B47E0155-D490-D32E-0987-57563DF86E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1800AC77-32C6-5077-394F-E4A120EB95BB}"/>
              </a:ext>
            </a:extLst>
          </p:cNvPr>
          <p:cNvSpPr>
            <a:spLocks noGrp="1"/>
          </p:cNvSpPr>
          <p:nvPr>
            <p:ph type="dt" sz="half" idx="10"/>
          </p:nvPr>
        </p:nvSpPr>
        <p:spPr/>
        <p:txBody>
          <a:bodyPr/>
          <a:lstStyle/>
          <a:p>
            <a:fld id="{56D22D25-AA4F-41FA-9D55-8173050BFFB4}" type="datetimeFigureOut">
              <a:rPr lang="es-ES" smtClean="0"/>
              <a:t>22/10/2025</a:t>
            </a:fld>
            <a:endParaRPr lang="es-ES"/>
          </a:p>
        </p:txBody>
      </p:sp>
      <p:sp>
        <p:nvSpPr>
          <p:cNvPr id="6" name="Marcador de pie de página 5">
            <a:extLst>
              <a:ext uri="{FF2B5EF4-FFF2-40B4-BE49-F238E27FC236}">
                <a16:creationId xmlns:a16="http://schemas.microsoft.com/office/drawing/2014/main" id="{CC1F0C1F-577A-C2DB-AB71-A5AB036C3FF5}"/>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E6AA705B-995F-D086-4375-39C4743F437F}"/>
              </a:ext>
            </a:extLst>
          </p:cNvPr>
          <p:cNvSpPr>
            <a:spLocks noGrp="1"/>
          </p:cNvSpPr>
          <p:nvPr>
            <p:ph type="sldNum" sz="quarter" idx="12"/>
          </p:nvPr>
        </p:nvSpPr>
        <p:spPr/>
        <p:txBody>
          <a:bodyPr/>
          <a:lstStyle/>
          <a:p>
            <a:fld id="{FD0D93D9-ADF9-4FF3-B681-25BD42E62055}" type="slidenum">
              <a:rPr lang="es-ES" smtClean="0"/>
              <a:t>‹Nº›</a:t>
            </a:fld>
            <a:endParaRPr lang="es-ES"/>
          </a:p>
        </p:txBody>
      </p:sp>
    </p:spTree>
    <p:extLst>
      <p:ext uri="{BB962C8B-B14F-4D97-AF65-F5344CB8AC3E}">
        <p14:creationId xmlns:p14="http://schemas.microsoft.com/office/powerpoint/2010/main" val="17493792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3B26B9CD-6A41-9535-5421-9BAF3C53C7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6C4EEA44-2032-FD2F-D976-97BB95A0B2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7596A41-F194-4B30-057A-B45A485F2F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6D22D25-AA4F-41FA-9D55-8173050BFFB4}" type="datetimeFigureOut">
              <a:rPr lang="es-ES" smtClean="0"/>
              <a:t>22/10/2025</a:t>
            </a:fld>
            <a:endParaRPr lang="es-ES"/>
          </a:p>
        </p:txBody>
      </p:sp>
      <p:sp>
        <p:nvSpPr>
          <p:cNvPr id="5" name="Marcador de pie de página 4">
            <a:extLst>
              <a:ext uri="{FF2B5EF4-FFF2-40B4-BE49-F238E27FC236}">
                <a16:creationId xmlns:a16="http://schemas.microsoft.com/office/drawing/2014/main" id="{C0547D22-471D-1CFC-3929-0B8F3FB73A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56B46337-3B24-2918-CD0A-B1E6314117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D0D93D9-ADF9-4FF3-B681-25BD42E62055}" type="slidenum">
              <a:rPr lang="es-ES" smtClean="0"/>
              <a:t>‹Nº›</a:t>
            </a:fld>
            <a:endParaRPr lang="es-ES"/>
          </a:p>
        </p:txBody>
      </p:sp>
    </p:spTree>
    <p:extLst>
      <p:ext uri="{BB962C8B-B14F-4D97-AF65-F5344CB8AC3E}">
        <p14:creationId xmlns:p14="http://schemas.microsoft.com/office/powerpoint/2010/main" val="4678966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6BFB15-8C5E-174A-B776-6CA5CE732CCB}"/>
            </a:ext>
          </a:extLst>
        </p:cNvPr>
        <p:cNvGrpSpPr/>
        <p:nvPr/>
      </p:nvGrpSpPr>
      <p:grpSpPr>
        <a:xfrm>
          <a:off x="0" y="0"/>
          <a:ext cx="0" cy="0"/>
          <a:chOff x="0" y="0"/>
          <a:chExt cx="0" cy="0"/>
        </a:xfrm>
      </p:grpSpPr>
      <p:pic>
        <p:nvPicPr>
          <p:cNvPr id="2" name="Imagen 1" descr="Un dibujo de una persona&#10;&#10;Descripción generada automáticamente con confianza baja">
            <a:extLst>
              <a:ext uri="{FF2B5EF4-FFF2-40B4-BE49-F238E27FC236}">
                <a16:creationId xmlns:a16="http://schemas.microsoft.com/office/drawing/2014/main" id="{622D1225-9E1B-6C5F-F3F2-1E3D23213C2E}"/>
              </a:ext>
            </a:extLst>
          </p:cNvPr>
          <p:cNvPicPr>
            <a:picLocks noChangeAspect="1"/>
          </p:cNvPicPr>
          <p:nvPr/>
        </p:nvPicPr>
        <p:blipFill>
          <a:blip r:embed="rId2">
            <a:extLst>
              <a:ext uri="{28A0092B-C50C-407E-A947-70E740481C1C}">
                <a14:useLocalDpi xmlns:a14="http://schemas.microsoft.com/office/drawing/2010/main" val="0"/>
              </a:ext>
            </a:extLst>
          </a:blip>
          <a:srcRect l="6452" r="6495"/>
          <a:stretch>
            <a:fillRect/>
          </a:stretch>
        </p:blipFill>
        <p:spPr>
          <a:xfrm>
            <a:off x="0" y="0"/>
            <a:ext cx="12198159" cy="6858000"/>
          </a:xfrm>
          <a:prstGeom prst="rect">
            <a:avLst/>
          </a:prstGeom>
        </p:spPr>
      </p:pic>
    </p:spTree>
    <p:extLst>
      <p:ext uri="{BB962C8B-B14F-4D97-AF65-F5344CB8AC3E}">
        <p14:creationId xmlns:p14="http://schemas.microsoft.com/office/powerpoint/2010/main" val="359246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5D37A8-A44D-02FB-6F80-2AFA3EC859AC}"/>
            </a:ext>
          </a:extLst>
        </p:cNvPr>
        <p:cNvGrpSpPr/>
        <p:nvPr/>
      </p:nvGrpSpPr>
      <p:grpSpPr>
        <a:xfrm>
          <a:off x="0" y="0"/>
          <a:ext cx="0" cy="0"/>
          <a:chOff x="0" y="0"/>
          <a:chExt cx="0" cy="0"/>
        </a:xfrm>
      </p:grpSpPr>
      <p:pic>
        <p:nvPicPr>
          <p:cNvPr id="2" name="Imagen 1" descr="Un dibujo de una persona&#10;&#10;Descripción generada automáticamente con confianza baja">
            <a:extLst>
              <a:ext uri="{FF2B5EF4-FFF2-40B4-BE49-F238E27FC236}">
                <a16:creationId xmlns:a16="http://schemas.microsoft.com/office/drawing/2014/main" id="{2AC3C91B-3DC8-D47F-3FEE-D0888D2ECF47}"/>
              </a:ext>
            </a:extLst>
          </p:cNvPr>
          <p:cNvPicPr>
            <a:picLocks noChangeAspect="1"/>
          </p:cNvPicPr>
          <p:nvPr/>
        </p:nvPicPr>
        <p:blipFill>
          <a:blip r:embed="rId2">
            <a:extLst>
              <a:ext uri="{28A0092B-C50C-407E-A947-70E740481C1C}">
                <a14:useLocalDpi xmlns:a14="http://schemas.microsoft.com/office/drawing/2010/main" val="0"/>
              </a:ext>
            </a:extLst>
          </a:blip>
          <a:srcRect l="62333" r="6495"/>
          <a:stretch>
            <a:fillRect/>
          </a:stretch>
        </p:blipFill>
        <p:spPr>
          <a:xfrm>
            <a:off x="7830194" y="0"/>
            <a:ext cx="4367965" cy="6858000"/>
          </a:xfrm>
          <a:prstGeom prst="rect">
            <a:avLst/>
          </a:prstGeom>
        </p:spPr>
      </p:pic>
      <p:sp>
        <p:nvSpPr>
          <p:cNvPr id="4" name="CuadroTexto 3">
            <a:extLst>
              <a:ext uri="{FF2B5EF4-FFF2-40B4-BE49-F238E27FC236}">
                <a16:creationId xmlns:a16="http://schemas.microsoft.com/office/drawing/2014/main" id="{4ABB1FD7-B7E0-2C1A-EDC9-ECE5198F8AAB}"/>
              </a:ext>
            </a:extLst>
          </p:cNvPr>
          <p:cNvSpPr txBox="1"/>
          <p:nvPr/>
        </p:nvSpPr>
        <p:spPr>
          <a:xfrm>
            <a:off x="895350" y="674400"/>
            <a:ext cx="6000750" cy="5509200"/>
          </a:xfrm>
          <a:prstGeom prst="rect">
            <a:avLst/>
          </a:prstGeom>
          <a:noFill/>
        </p:spPr>
        <p:txBody>
          <a:bodyPr wrap="square" rtlCol="0">
            <a:spAutoFit/>
          </a:bodyPr>
          <a:lstStyle/>
          <a:p>
            <a:pPr algn="ctr"/>
            <a:r>
              <a:rPr lang="es-ES" sz="3200" b="1" dirty="0">
                <a:solidFill>
                  <a:srgbClr val="FFC000"/>
                </a:solidFill>
              </a:rPr>
              <a:t>PADRE AMADO, DAME EL DON DE UNA AMISTAD, MÁS ALLÁ DE MIS TORPEZAS. PERMÍTEME HALLAR EN EL OTRO UN REFUGIO DE PAZ DONDE NO DEBA DEFENDERME NI FINGIR, SINO SIMPLEMENTE SER. HAZ QUE, AL ACOGER Y SER ACOGIDO, TE ENCUENTRE A TI, FUENTE PURA DE TODA COMPRENSIÓN Y TERNURA</a:t>
            </a:r>
          </a:p>
        </p:txBody>
      </p:sp>
    </p:spTree>
    <p:extLst>
      <p:ext uri="{BB962C8B-B14F-4D97-AF65-F5344CB8AC3E}">
        <p14:creationId xmlns:p14="http://schemas.microsoft.com/office/powerpoint/2010/main" val="230759327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311E5BDF80DEB54B944BA9117D04567F" ma:contentTypeVersion="11" ma:contentTypeDescription="Crear nuevo documento." ma:contentTypeScope="" ma:versionID="207063a5acdbfe35dad1e64edc10f06b">
  <xsd:schema xmlns:xsd="http://www.w3.org/2001/XMLSchema" xmlns:xs="http://www.w3.org/2001/XMLSchema" xmlns:p="http://schemas.microsoft.com/office/2006/metadata/properties" xmlns:ns2="3f45ea73-29a2-40d6-9e1f-84a87059186e" targetNamespace="http://schemas.microsoft.com/office/2006/metadata/properties" ma:root="true" ma:fieldsID="93da7009be13f3bd33e00e530bb91dad" ns2:_="">
    <xsd:import namespace="3f45ea73-29a2-40d6-9e1f-84a87059186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OCR" minOccurs="0"/>
                <xsd:element ref="ns2:MediaServiceGenerationTime" minOccurs="0"/>
                <xsd:element ref="ns2:MediaServiceEventHashCode" minOccurs="0"/>
                <xsd:element ref="ns2:MediaLengthInSeconds" minOccurs="0"/>
                <xsd:element ref="ns2:MediaServiceDateTaken"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f45ea73-29a2-40d6-9e1f-84a87059186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Location" ma:index="17" nillable="true" ma:displayName="Location" ma:indexed="true" ma:internalName="MediaServiceLocation" ma:readOnly="true">
      <xsd:simpleType>
        <xsd:restriction base="dms:Text"/>
      </xsd:simpleType>
    </xsd:element>
    <xsd:element name="MediaServiceSearchProperties" ma:index="18"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23813D3-9CC4-4446-B149-57A5199773F3}">
  <ds:schemaRefs>
    <ds:schemaRef ds:uri="http://schemas.microsoft.com/office/2006/metadata/properties"/>
    <ds:schemaRef ds:uri="http://schemas.microsoft.com/office/infopath/2007/PartnerControls"/>
    <ds:schemaRef ds:uri="b87768f5-7b84-443f-8322-6461ec80d53c"/>
    <ds:schemaRef ds:uri="119c7df9-08b6-4334-9e13-1316070ac67c"/>
  </ds:schemaRefs>
</ds:datastoreItem>
</file>

<file path=customXml/itemProps2.xml><?xml version="1.0" encoding="utf-8"?>
<ds:datastoreItem xmlns:ds="http://schemas.openxmlformats.org/officeDocument/2006/customXml" ds:itemID="{3317DF0D-C650-44E5-93C6-294997E3C1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f45ea73-29a2-40d6-9e1f-84a87059186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245A1A9-60C0-4E86-8930-A384B78B141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33</TotalTime>
  <Words>57</Words>
  <Application>Microsoft Office PowerPoint</Application>
  <PresentationFormat>Panorámica</PresentationFormat>
  <Paragraphs>1</Paragraphs>
  <Slides>2</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vt:i4>
      </vt:variant>
    </vt:vector>
  </HeadingPairs>
  <TitlesOfParts>
    <vt:vector size="6" baseType="lpstr">
      <vt:lpstr>Aptos</vt:lpstr>
      <vt:lpstr>Aptos Display</vt:lpstr>
      <vt:lpstr>Arial</vt:lpstr>
      <vt:lpstr>Tema de Office</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José Fernando Juan</dc:creator>
  <cp:lastModifiedBy>Sergio Miguel Martín</cp:lastModifiedBy>
  <cp:revision>2</cp:revision>
  <dcterms:created xsi:type="dcterms:W3CDTF">2024-10-17T13:47:42Z</dcterms:created>
  <dcterms:modified xsi:type="dcterms:W3CDTF">2025-10-22T12:21:45Z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0x010100311E5BDF80DEB54B944BA9117D04567F</vt:lpwstr>
  </property>
</Properties>
</file>